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24E231-D81C-48C1-9AB9-A47BF40E5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2AE0D6-3EE8-47D9-8578-C0DC75FE0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439CF72-FB4C-4973-8CBF-C7184F41B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777C-1A9F-44D5-A1A2-72669557AB81}" type="datetimeFigureOut">
              <a:rPr lang="pt-PT" smtClean="0"/>
              <a:t>13/09/2021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81B2AC1-4B3E-474A-8B89-CCED7E539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25E0B8B-869B-427D-9B57-F35659985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47D-FE9F-4C04-AFC6-A66264F8BA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102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3C6F7-831B-4BE6-BA6E-8BF9F1665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ED85818-4DCD-4784-85BA-76244A4DC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752CAEF-4EE9-4409-82BB-74836AEB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777C-1A9F-44D5-A1A2-72669557AB81}" type="datetimeFigureOut">
              <a:rPr lang="pt-PT" smtClean="0"/>
              <a:t>13/09/2021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67FE5CB-A801-40C6-B435-B00D255A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258817B-10BF-471A-8187-181D3196C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47D-FE9F-4C04-AFC6-A66264F8BA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472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D0B91A-0094-42C5-AD06-8EDFAB668F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35A09F8-1F94-4159-902A-E922027D0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2892630-CFF1-40B6-A5FA-C2ED5D03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777C-1A9F-44D5-A1A2-72669557AB81}" type="datetimeFigureOut">
              <a:rPr lang="pt-PT" smtClean="0"/>
              <a:t>13/09/2021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94D4783-7596-4A13-8EE9-89345111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11A50EC-5067-4C57-A903-2DDBAF10F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47D-FE9F-4C04-AFC6-A66264F8BA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735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A75F7E-861A-4354-BE91-1E5C2CEBD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D1525BB-B6D9-426D-A251-829E34AC7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273DBD0-80D3-43B3-99CC-F31D2C514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777C-1A9F-44D5-A1A2-72669557AB81}" type="datetimeFigureOut">
              <a:rPr lang="pt-PT" smtClean="0"/>
              <a:t>13/09/2021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5E66111-4803-4AAB-9452-4B24670C8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562004F-CA38-4E36-A0F7-06E414D45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47D-FE9F-4C04-AFC6-A66264F8BA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29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F339D-A66A-4CD8-A424-6D0EAE310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1864FC8-3F0A-47D0-805E-9C79E1564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15750BA-3EFB-483C-9B8B-3C2DE849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777C-1A9F-44D5-A1A2-72669557AB81}" type="datetimeFigureOut">
              <a:rPr lang="pt-PT" smtClean="0"/>
              <a:t>13/09/2021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69A44B0-E8B0-4EFA-80EF-D606ABE67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8388114-7526-4AF8-AE8E-BAF28F1E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47D-FE9F-4C04-AFC6-A66264F8BA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016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2329AE-9A7A-418B-B880-6F228A0AA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84F303A-F395-48CB-BE4E-B8BEA78ED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232E45B-6B4D-4658-A6AD-DD3E91786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15BD501-C41A-42CD-A07D-2F0D84CA2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777C-1A9F-44D5-A1A2-72669557AB81}" type="datetimeFigureOut">
              <a:rPr lang="pt-PT" smtClean="0"/>
              <a:t>13/09/2021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0474285-AD08-48F5-B7EE-6825476ED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25E52EE-4CB6-42D0-A241-726583B7A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47D-FE9F-4C04-AFC6-A66264F8BA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420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A0FD6-E17E-41AA-9071-761031EF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36F91C4-1B9F-4F33-9450-5A60E237C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D15BC77-3B75-4E6C-B4BE-F90DAC216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3970783-6BEC-4038-8907-B77F771CC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015E7320-4AE7-423C-9777-6C7699B28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C39DE88B-4598-481F-8A06-6E8EC58A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777C-1A9F-44D5-A1A2-72669557AB81}" type="datetimeFigureOut">
              <a:rPr lang="pt-PT" smtClean="0"/>
              <a:t>13/09/2021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536752B8-D09E-4631-B46B-E3B3AD6C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C5F8EB0E-BCC0-446B-A6C6-3BAE8D2AE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47D-FE9F-4C04-AFC6-A66264F8BA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38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97F3B-8B85-4C94-9B56-E789062C4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9D0C3D1-E7EA-4CF7-8E1D-64A180D49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777C-1A9F-44D5-A1A2-72669557AB81}" type="datetimeFigureOut">
              <a:rPr lang="pt-PT" smtClean="0"/>
              <a:t>13/09/2021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88A6F31-3D24-4650-969C-AAC3DB4B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C781797-630C-4225-93A1-8418CB542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47D-FE9F-4C04-AFC6-A66264F8BA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182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5BAF275-FF21-43B4-BB13-3357003E2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777C-1A9F-44D5-A1A2-72669557AB81}" type="datetimeFigureOut">
              <a:rPr lang="pt-PT" smtClean="0"/>
              <a:t>13/09/2021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3EB13A02-90CC-47D6-8CA6-CBE039491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B1DDB95-AA13-4C25-8EDC-05236020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47D-FE9F-4C04-AFC6-A66264F8BA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348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8CFA0-E647-4741-862A-4F20CC46C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63363C2-238C-4F36-97FD-1AE31CA44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40FCCAD-23A9-43A9-9CB8-99DDAE2F0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2BCD8A8-F289-442F-8F68-230E2960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777C-1A9F-44D5-A1A2-72669557AB81}" type="datetimeFigureOut">
              <a:rPr lang="pt-PT" smtClean="0"/>
              <a:t>13/09/2021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D0EB034-065D-4826-9FE6-E02184BEA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D95C496-094E-45B3-9AC4-CEF46354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47D-FE9F-4C04-AFC6-A66264F8BA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992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F9F76D-21C8-47DD-B0ED-D24785D6B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5A7FF4CC-32E1-49C5-BCC9-B300BE8167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836B341-0255-403A-9E5F-5A36D99F6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D21A990-08DA-4B21-B035-EDEBC1C8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777C-1A9F-44D5-A1A2-72669557AB81}" type="datetimeFigureOut">
              <a:rPr lang="pt-PT" smtClean="0"/>
              <a:t>13/09/2021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590FB4B-FCCC-46B1-B9EB-7AA8B9D9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069A34B-3B76-4BC8-BECB-00A801A5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647D-FE9F-4C04-AFC6-A66264F8BA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796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8508382-34CC-4825-ADA2-8542BC119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729ECC4-2200-4B85-AF08-FCBD56FB9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6FEB8B6-88EB-48AA-B72F-3F2F10EA6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777C-1A9F-44D5-A1A2-72669557AB81}" type="datetimeFigureOut">
              <a:rPr lang="pt-PT" smtClean="0"/>
              <a:t>13/09/2021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43DEB29-5E62-4AAF-8092-BEC85AAE10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78199DF-C761-4245-B744-9520EA7DF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0647D-FE9F-4C04-AFC6-A66264F8BA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689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8E4A3-ADAA-457A-9FEC-8E260834EB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DB52A6-B0B9-4769-9110-618DE12E68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5485B25-F18E-46D3-BA3B-578DFDC92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73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8E4A3-ADAA-457A-9FEC-8E260834EB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DB52A6-B0B9-4769-9110-618DE12E68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7AAEABE-44D2-4E80-8C15-4BE351D5C6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2923" cy="686668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C63895A-C176-4701-A2B6-690262F2EE50}"/>
              </a:ext>
            </a:extLst>
          </p:cNvPr>
          <p:cNvSpPr txBox="1"/>
          <p:nvPr/>
        </p:nvSpPr>
        <p:spPr>
          <a:xfrm>
            <a:off x="1995055" y="2909455"/>
            <a:ext cx="68441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Titulo apresentação</a:t>
            </a:r>
          </a:p>
          <a:p>
            <a:endParaRPr lang="pt-PT" dirty="0"/>
          </a:p>
          <a:p>
            <a:r>
              <a:rPr lang="pt-PT" dirty="0"/>
              <a:t>Autores</a:t>
            </a:r>
          </a:p>
          <a:p>
            <a:endParaRPr lang="pt-PT" dirty="0"/>
          </a:p>
          <a:p>
            <a:r>
              <a:rPr lang="pt-PT" dirty="0"/>
              <a:t>XXXX</a:t>
            </a:r>
          </a:p>
        </p:txBody>
      </p:sp>
    </p:spTree>
    <p:extLst>
      <p:ext uri="{BB962C8B-B14F-4D97-AF65-F5344CB8AC3E}">
        <p14:creationId xmlns:p14="http://schemas.microsoft.com/office/powerpoint/2010/main" val="305756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8E4A3-ADAA-457A-9FEC-8E260834EB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DB52A6-B0B9-4769-9110-618DE12E68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AEAED84-B178-40BE-B923-A17AD4690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358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D5A190D-3D63-4D02-B97A-BF7A578E57BF}"/>
              </a:ext>
            </a:extLst>
          </p:cNvPr>
          <p:cNvSpPr txBox="1"/>
          <p:nvPr/>
        </p:nvSpPr>
        <p:spPr>
          <a:xfrm>
            <a:off x="1385455" y="1413164"/>
            <a:ext cx="8488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/>
              <a:t>APRESENTAÇÃO</a:t>
            </a:r>
          </a:p>
        </p:txBody>
      </p:sp>
    </p:spTree>
    <p:extLst>
      <p:ext uri="{BB962C8B-B14F-4D97-AF65-F5344CB8AC3E}">
        <p14:creationId xmlns:p14="http://schemas.microsoft.com/office/powerpoint/2010/main" val="1761874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Ecrã Panorâmico</PresentationFormat>
  <Paragraphs>6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Luisa Marques</dc:creator>
  <cp:lastModifiedBy>Luisa Marques</cp:lastModifiedBy>
  <cp:revision>2</cp:revision>
  <dcterms:created xsi:type="dcterms:W3CDTF">2021-09-13T11:10:20Z</dcterms:created>
  <dcterms:modified xsi:type="dcterms:W3CDTF">2021-09-13T11:14:16Z</dcterms:modified>
</cp:coreProperties>
</file>