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DDCEC7-3CDE-5894-872C-C993992AD8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F3AC33F-2A59-15BE-6BBE-C9F560DB5C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36402EA-48A9-A288-7FC1-4212691F0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1D1FB-8684-4DBB-B38D-4A2B4F2697EF}" type="datetimeFigureOut">
              <a:rPr lang="pt-PT" smtClean="0"/>
              <a:t>10/09/2024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5ACDEA6-AD05-106E-098C-673AD11C0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B326DA9-6247-9A56-3A26-4C8E9AE81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6C034-E197-47D3-970A-4D784C26CC2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24383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87F502-8298-3AE9-3C2B-94780DEA5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49FB912-03D7-A79A-2C10-4B54D1FF4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ADE2D61E-5A42-4D71-428A-563C34FB5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1D1FB-8684-4DBB-B38D-4A2B4F2697EF}" type="datetimeFigureOut">
              <a:rPr lang="pt-PT" smtClean="0"/>
              <a:t>10/09/2024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A0C70082-9E8D-B07F-D171-D28AD1075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F8994E6-F547-20B2-4A00-DB8AB7C80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6C034-E197-47D3-970A-4D784C26CC2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69206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4D5E80-EABA-E595-D1F7-AD3CC7B1F6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F21E65A3-BD20-2C69-FD57-36A8259645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8D8D56D-1820-496F-41B9-ED3987815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1D1FB-8684-4DBB-B38D-4A2B4F2697EF}" type="datetimeFigureOut">
              <a:rPr lang="pt-PT" smtClean="0"/>
              <a:t>10/09/2024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D51A0B0-6561-97F4-B404-FE66A2657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764BAE7-B0B2-EF0B-C970-5DBC4A46A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6C034-E197-47D3-970A-4D784C26CC2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51163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2DDABB-D79E-7865-071A-05971FCA5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41950FA-EF9B-C0DC-AF4B-D5BA8FF91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2A9A306-F1E5-5864-1C7E-F31B56C10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1D1FB-8684-4DBB-B38D-4A2B4F2697EF}" type="datetimeFigureOut">
              <a:rPr lang="pt-PT" smtClean="0"/>
              <a:t>10/09/2024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569B26F-77BC-4370-5804-411887639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6C9FF54-39F8-CEE8-38DE-9B804213A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6C034-E197-47D3-970A-4D784C26CC2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93915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6DB707-8CA3-4336-1E26-02C166353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F1A77854-A86E-BAAF-0637-A36D8DB19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C7DF7E1-CB75-5DEA-1829-C65C90C29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1D1FB-8684-4DBB-B38D-4A2B4F2697EF}" type="datetimeFigureOut">
              <a:rPr lang="pt-PT" smtClean="0"/>
              <a:t>10/09/2024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8521F2B-FAD0-E425-F51E-A17964498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DE8E5E1-03D7-20D7-B36D-04A3CF687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6C034-E197-47D3-970A-4D784C26CC2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1430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1D354C-60CF-5C99-5F70-C22B57BB9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92DA3511-AC15-CC82-DDE2-EF247BB6A7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9907C916-C632-A99D-E3C0-5EEF635086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45C77E4E-ADFE-C83F-991F-36CCB45E0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1D1FB-8684-4DBB-B38D-4A2B4F2697EF}" type="datetimeFigureOut">
              <a:rPr lang="pt-PT" smtClean="0"/>
              <a:t>10/09/2024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C5C64B3A-DBB2-AD14-52D5-E9114C663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80DB0A2B-08A5-6A87-1C86-5E68C1BAF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6C034-E197-47D3-970A-4D784C26CC2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91213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50AC96-8BF9-7CD2-0BF2-CCDA66E6D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ED60A44F-E56A-45E6-B121-A1017AE8E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30AC558-2F25-31A2-D6CD-0B905CD491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73C8C2D3-70E7-2400-6B0D-9F364718A7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DD6491D3-516A-F60F-291E-C2C3923EE5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E1F7D367-0AE3-D7FA-B80E-3ED67A897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1D1FB-8684-4DBB-B38D-4A2B4F2697EF}" type="datetimeFigureOut">
              <a:rPr lang="pt-PT" smtClean="0"/>
              <a:t>10/09/2024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DC86D2FE-087E-6B10-7C07-B37B5923E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C9556B42-2854-1850-B586-4275E4790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6C034-E197-47D3-970A-4D784C26CC2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98148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65A5D7-5441-2CB8-83F0-97128AC10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A31E12B0-87C4-40C5-BF03-A9D9D925E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1D1FB-8684-4DBB-B38D-4A2B4F2697EF}" type="datetimeFigureOut">
              <a:rPr lang="pt-PT" smtClean="0"/>
              <a:t>10/09/2024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0D9DAD73-2333-8F0C-FADB-7CF1A7838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CE0CB025-70DC-198E-FCF4-6CE903366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6C034-E197-47D3-970A-4D784C26CC2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4034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7AEF4BFC-D935-B0B5-2F3B-33F4654B4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1D1FB-8684-4DBB-B38D-4A2B4F2697EF}" type="datetimeFigureOut">
              <a:rPr lang="pt-PT" smtClean="0"/>
              <a:t>10/09/2024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8157302C-325E-12E8-BB95-264C3177D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2D778706-8F67-3FE9-FC1C-B6704CEA4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6C034-E197-47D3-970A-4D784C26CC2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12273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A052EB-6D14-CB48-C212-E7ACA2E28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DFC3F863-BFF4-6B5B-2625-EEC5E8E50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E6C5D09B-16C6-A411-709B-2D614D7E2F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64B08333-36E0-DAEE-2AEC-9DE9ACD63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1D1FB-8684-4DBB-B38D-4A2B4F2697EF}" type="datetimeFigureOut">
              <a:rPr lang="pt-PT" smtClean="0"/>
              <a:t>10/09/2024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C8819695-BECA-78E9-55D2-E520CD6CE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DB22463-B01A-D9C6-080C-1ACEDA7B3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6C034-E197-47D3-970A-4D784C26CC2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98545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65E7F3-BF10-7BA8-450E-59FF59191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2E6C5A72-6012-D02E-0046-2B15D42720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4DB394BE-6722-A775-B187-E4AF9876DC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4B71C708-B8F3-419F-9DA3-31964FE02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1D1FB-8684-4DBB-B38D-4A2B4F2697EF}" type="datetimeFigureOut">
              <a:rPr lang="pt-PT" smtClean="0"/>
              <a:t>10/09/2024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766BA482-9DC7-9672-4D35-8609B337E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949E3F68-46F2-3E9B-1B7C-7BFC7B575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6C034-E197-47D3-970A-4D784C26CC2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46202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B195B62A-9894-F145-FA50-6A502D2F6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AB98F823-5B18-3F64-16E1-F761FF166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AB66A055-D589-8517-C838-1241F9AE24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1D1FB-8684-4DBB-B38D-4A2B4F2697EF}" type="datetimeFigureOut">
              <a:rPr lang="pt-PT" smtClean="0"/>
              <a:t>10/09/2024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AA5DC59-F6B6-E165-17AE-51E61A52E0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F7E1E8C-19FA-FE4C-0E76-2AA486F3CE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6C034-E197-47D3-970A-4D784C26CC2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93506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D288CA9-C11D-FAC8-2DE7-9C2FC6892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7513A9C1-9AD5-29B5-E5E8-C9A7E24B7F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14211"/>
            <a:ext cx="9144000" cy="1655762"/>
          </a:xfrm>
        </p:spPr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44715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CEBEA00-E2DB-4690-0BF8-5021A241C5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7513A9C1-9AD5-29B5-E5E8-C9A7E24B7F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400013"/>
            <a:ext cx="9144000" cy="1655762"/>
          </a:xfrm>
        </p:spPr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580135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Ecrã Panorâmico</PresentationFormat>
  <Paragraphs>0</Paragraphs>
  <Slides>2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Luisa Marques</dc:creator>
  <cp:lastModifiedBy>Luisa Marques</cp:lastModifiedBy>
  <cp:revision>1</cp:revision>
  <dcterms:created xsi:type="dcterms:W3CDTF">2024-09-10T17:45:01Z</dcterms:created>
  <dcterms:modified xsi:type="dcterms:W3CDTF">2024-09-10T17:46:53Z</dcterms:modified>
</cp:coreProperties>
</file>