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AB07FD-8D5F-38B6-3E67-A94F3099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9181D2-2DED-1778-A59D-EB5E14123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42B2619-58F8-4B04-58BF-DE605A8AE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1A8DE3F-2135-8DA5-6E5A-501702F7A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1821EB7-1802-C130-0071-9B06DBAF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70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BD51F-2063-D260-BC13-ED77030A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CB95A6E-A3D0-44CA-4BEC-93BF09B4B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95DFE35-7201-DFF0-4664-91596C26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707AEEB-B9C5-E3FE-E6D7-D3591FDF5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375FF72-6237-84C8-E0E9-468157C15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976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90B31BA-9378-FEE5-83ED-528A0A086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63FE088-CC6C-20C8-0510-0084A03E0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21B03C3-CB41-2B9C-9EC2-8A71878D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098CBAF-D403-E0A6-7137-7E33457F5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8788A63-5E58-C052-1490-D7831B23A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820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F1788-97A8-A17B-5278-EDBD773C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2D5998C-16F3-A350-9EFB-282228401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AB40949-AD52-2155-8DEE-317E9B10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E5B4AEB-CD67-CF16-378A-CAB1F7D1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4A454C8-3997-45A7-4E4B-8C047F8CB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856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AC76A-98C5-6BD6-9B7A-154E5165D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B41A691-96AC-04B1-0323-C60184BC8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CC5C795-7C56-B700-0897-A7FE3A17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817CF1D-41B6-AE1F-67B7-DFEDB937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CF3703D-63FC-86C7-EF09-6774303B6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528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9ADC2-D0D1-257B-61DE-C42F79E87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73EA309-9FFF-E138-EC3F-162049722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7BBE054-E6AF-F37D-3E15-43C27834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312ECB8-B24F-F019-1A3B-E4DEE0971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E52F5DE-2D39-9F68-F858-1EA4CE5F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624F71-DEDB-384A-6D31-01765532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606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C28DA-755B-3ECA-CE4D-39645FDFC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5498BE3-E00A-76D1-EE0D-09734D5A3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6FF23B0-BE41-DE04-8C34-A84841733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7FA6D3CA-7F55-BDDB-D78C-17FA86876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0762AD6-35DE-6217-479C-332E3FAC4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40964431-5F3D-2BE7-1401-AB2309254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1F5F3C4-CCAD-8911-73D5-A2D823C0B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A66275BF-ED73-F200-BE58-64281F4D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533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6F103-1BDB-1382-7486-3A32669E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387EFB0-2A33-A223-892A-CB56CD1E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9DC8F97-4562-C96E-0DE9-39BD98590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97FC61E-7FD3-5576-D8FC-3388A3DC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365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D823AE5-0F19-8995-1545-7F65E5CD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3E3B99CD-2CA8-3BB7-985F-1CCC10C6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E40F8C1-DC45-CBC3-416C-8206E97B1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239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A0388-5EA1-25F8-57A6-081B9B07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0482AFC-7695-1763-CA7A-73C41FFBB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4B56956-BFCC-59A3-FB82-13EC13409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6129228-2B42-3E4B-2DF0-9AA99B3E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D138672-8D5D-B1B0-A538-CADB240C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E2D1C8A-DEE2-F722-EA4C-9E6AB4C0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169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46B9F-80B8-76BB-D35B-07E93DBDC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8D001009-C6F9-F170-F24F-F86DA01C6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20DE9AD-7D1C-7ADF-B947-95067EF8B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C105C0E-216F-E77D-4A27-716BE834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FFC8BF9-4577-A211-435A-934F6BB3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F435EA7-E2D6-7141-A08C-E8A0255A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45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E317B7D-A28E-2AFF-A432-46B82A0D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E46E5D4-5F6F-EB1B-2EAD-13069DF8B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7FB6EB0-D498-4C3D-B59F-6F64D93E7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6E1E-E9CB-4D2F-980B-36BE8D5329C1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3137061-417F-5EE8-05A9-6D14918D5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73DCAF2-E431-72D7-F3B4-CD38DCC29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6A279-B317-4426-8F19-BC0FA991F6D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427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1C58BCF3-4DF8-3404-5D07-E6DACBCCE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111F6AD5-EB3E-149F-BC03-21157C5BEC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986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F49530A-85F6-C6D6-3AB0-12A79D52B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111F6AD5-EB3E-149F-BC03-21157C5BE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75706"/>
            <a:ext cx="9144000" cy="1655762"/>
          </a:xfrm>
        </p:spPr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76365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Ecrã Panorâmico</PresentationFormat>
  <Paragraphs>0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Luisa Marques</dc:creator>
  <cp:lastModifiedBy>Luisa Marques</cp:lastModifiedBy>
  <cp:revision>1</cp:revision>
  <dcterms:created xsi:type="dcterms:W3CDTF">2023-06-07T14:39:55Z</dcterms:created>
  <dcterms:modified xsi:type="dcterms:W3CDTF">2023-06-07T14:41:17Z</dcterms:modified>
</cp:coreProperties>
</file>