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7381B8-5951-203B-5D7D-D9E45901F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1AEBDD-5DDC-4445-4A14-7A692B26E9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9464510-7F04-02B4-0734-B78707B0E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258503D-0C83-15BE-60BB-DF3BD94BE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EB5A736-36A2-14E7-7FF4-F5274B553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564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BE8CE-746E-2C1D-1B14-BF02776F5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90BFDE2A-F597-4E49-CBC9-7DDDB8C7E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E936E09-CD00-A7F3-1592-1297320A0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F5BDC6B-A6FD-5A6C-48E8-B5BE806EE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39214C9-41E3-7B19-DD32-269635FC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6156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B85662A-CE3C-AC2A-6001-E990537B1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9D9931A9-1E57-B38E-0E25-CD2C8C535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AB2A4D1-8AA9-0044-8D30-59EBA8085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0CD14C1-4238-BC9B-9BF1-3C28FA3E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671F095-8A32-81C9-5769-3AF6F1623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1565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4BA0AB-890F-399F-2747-9EF0DBA59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F003957-02FC-ECD6-40BA-3432DDEF4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9DDE68D-33AD-A6EF-1759-5C7BF0891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83F773A-2B5F-0A49-8061-26FE5A070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6876EB6-8869-4A69-730F-1B1792D70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5832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2761B-EB74-5695-263D-027430FC2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883D94A-0806-6A08-07A0-C04F0DA55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F05F7F2-3212-6214-C192-08E0B5CBF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48866F8-91E5-B546-9E6F-693A34B9B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C9057F3-04D3-B6F5-2ECC-B1EE51918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415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712B17-314D-EFBA-C437-D1440A460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841FCBD-31DD-8252-1F41-811BE77D5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2D16D33-CAAB-FF01-F618-DE0C66AB2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391CC51-0456-77A2-BB10-84047F7E6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B28F984-9D72-062C-7D80-B19DB5010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D8F6384-F735-4D5C-6C93-30FCD5B23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408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829648-C924-5766-BDAE-77C6B4754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ECD122E-618D-29DF-38F6-F821198BF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5BE38E1-E9DF-F856-FD9B-36A6F8DC4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49364ADE-6185-04A8-D395-DD2CA2DD5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EBE0C08B-DFD8-7CEC-CE1D-A0B736808E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9144B0A0-BD5C-0EB1-E950-3852C6F31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0A284B69-E5EC-3476-AB5B-23D100E38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9B1A2BEF-9C86-D464-9DFA-E538D24B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7034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E8F7A3-4DE3-2359-3B37-3257FF573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ADB47DFD-954D-B129-2578-EC3E1D065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D3852F05-C4BE-3D14-704D-3EA862767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64C28D87-4F57-5972-8E34-9ED6F9D2C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79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966FBCB-DC4C-871D-62D3-788BCC0CF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2BB9A340-4DA2-E72E-AB59-50A184EBD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8AA4E2E-6FE9-46E2-430D-9C6593D69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568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F7F2D-8E11-2A7C-5DEE-8ED256E0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B7FB8E9-6616-4288-2F1E-148C5CDB0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71BFF0E7-5CBE-6D70-A7B9-405E2FCBD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A822038-66F8-857C-A84A-418823000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44DE4B9-E2BB-C8EF-811A-D1E424493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5703174-C74E-5B92-9293-FA71CF993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3556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5B173-574C-5ADE-C7EE-D67926D7A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224EBF0B-05B2-303E-1292-A4382D8999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F4143F5-B484-7B55-0309-4E1A16DCE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B5B4A53-EF66-A622-411B-8D11B84D6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94A97A2C-225B-24E5-6723-944C68147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4B683AE-AE41-84B3-6970-2EC819869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7993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6687EE42-F627-0C0B-3E9F-1FB66C9D5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E15A55E-1EBE-3E8B-21AC-5D347F9BE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30C8B64-F0DE-7D28-7378-B26907790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07CF4-283C-4881-89F6-10916EA2DB69}" type="datetimeFigureOut">
              <a:rPr lang="pt-PT" smtClean="0"/>
              <a:t>23/09/2025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C94E524-1ECF-7261-E1D3-1C598AEDE9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1B7486D-C0CE-1D27-3A62-6F94DECFCF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D272D-231C-401F-846B-6CD97B6499A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58383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889E6-6D9E-9705-DBD7-0220A142E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9C233A01-EC08-6771-58EF-F4778DA986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" y="0"/>
            <a:ext cx="12186584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FBEB27A-E60C-ACB0-6565-77EE7FF13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74087"/>
            <a:ext cx="9144000" cy="2387600"/>
          </a:xfrm>
        </p:spPr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7F8EC4-A75D-D263-1D85-47CFE4A1BE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53762"/>
            <a:ext cx="9144000" cy="1655762"/>
          </a:xfr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6597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29ABC-4F42-9447-E3A4-573D7C9D9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46D10931-8E33-D5FC-CB82-4B0940536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" y="0"/>
            <a:ext cx="12186584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E6AE63B-030F-1A08-1DA4-829B1C17C7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CD90C1-6657-D982-9DCE-227FA5FD9A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78525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Ecrã Panorâmico</PresentationFormat>
  <Paragraphs>0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Luisa Marques</dc:creator>
  <cp:lastModifiedBy>Luisa Marques</cp:lastModifiedBy>
  <cp:revision>1</cp:revision>
  <dcterms:created xsi:type="dcterms:W3CDTF">2025-09-23T08:56:30Z</dcterms:created>
  <dcterms:modified xsi:type="dcterms:W3CDTF">2025-09-23T08:59:03Z</dcterms:modified>
</cp:coreProperties>
</file>